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4" r:id="rId6"/>
    <p:sldId id="262" r:id="rId7"/>
    <p:sldId id="265" r:id="rId8"/>
    <p:sldId id="263" r:id="rId9"/>
    <p:sldId id="266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8ABB09-4A1D-463E-8065-109CC2B7EFAA}" type="datetimeFigureOut">
              <a:rPr lang="ar-SA" smtClean="0"/>
              <a:t>21/09/1447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القضاء الاداري </a:t>
            </a:r>
            <a:br>
              <a:rPr lang="ar-IQ" dirty="0" smtClean="0"/>
            </a:br>
            <a:r>
              <a:rPr lang="ar-IQ" dirty="0" smtClean="0"/>
              <a:t>الكورس الثاني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/>
              <a:t>المرحلة الثالثة</a:t>
            </a:r>
          </a:p>
          <a:p>
            <a:r>
              <a:rPr lang="ar-IQ" dirty="0" smtClean="0"/>
              <a:t>الدكتورة رشا عبدالله </a:t>
            </a:r>
          </a:p>
          <a:p>
            <a:r>
              <a:rPr lang="ar-IQ" dirty="0" smtClean="0"/>
              <a:t>كلية الحقوق – جامعة النهرين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20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696744" cy="4587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76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شروط دعوى الالغاء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IQ" dirty="0"/>
              <a:t>أولاً - القرار موضوع الدعوى :</a:t>
            </a:r>
          </a:p>
          <a:p>
            <a:endParaRPr lang="ar-IQ" dirty="0"/>
          </a:p>
          <a:p>
            <a:r>
              <a:rPr lang="ar-IQ" dirty="0"/>
              <a:t>لكي تقبل دعوى الإلغاء ، يجب آن يكون الموضوع الذي رفع بشأنه الطعن عملاً إداريا ، صادراً بالإدارة المنفردة ، ملزماً للمخاطب بحكمه محدثاً اثراً </a:t>
            </a:r>
            <a:r>
              <a:rPr lang="ar-IQ" dirty="0" smtClean="0"/>
              <a:t>قانونياً. </a:t>
            </a:r>
            <a:r>
              <a:rPr lang="ar-IQ" dirty="0"/>
              <a:t>ويستوي في ذلك آن يكون القرار صريحاً ، أي آن الإدارة قد أفصحت بشكل علني عن إرادتها ، أو أن يكون القرار ضمنياً كما في حالة سكوت الإدارة واعتبار سكوتها بمثابة قرار معين ، كما في حالة اعتبار سكوت الإدارة عن قبول أو رفض استقالة الموظف خلال المدة الزمنية المقررة لذلك بمثابة قرار </a:t>
            </a:r>
            <a:r>
              <a:rPr lang="ar-IQ" dirty="0" smtClean="0"/>
              <a:t>بقبولها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132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/>
              <a:t>وعلى هذا يشترط في القرار محل دعوى الإلغاء ما يأتي :-</a:t>
            </a:r>
          </a:p>
          <a:p>
            <a:endParaRPr lang="ar-IQ" dirty="0"/>
          </a:p>
          <a:p>
            <a:r>
              <a:rPr lang="ar-IQ" dirty="0"/>
              <a:t>1 - آن يكون القرار إدارياً : وعلى ذلك يستبعد من نطاق دعوى الإلغاء الأعمال المادية للإدارة ، والأعمال الصادرة عن سلطة </a:t>
            </a:r>
            <a:r>
              <a:rPr lang="ar-IQ" dirty="0" smtClean="0"/>
              <a:t>أجنبية، </a:t>
            </a:r>
            <a:r>
              <a:rPr lang="ar-IQ" dirty="0"/>
              <a:t>وطبقاً للمعيار الشكلي في التمييز بين ما يعتبر من قرارات إدارية أم لا يعتبر منها ، نستبعد القوانين التي تصدرها الهيئات التشريعية من نطاق دعوى الإلغاء 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51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نستبعد القوانين التي تصدرها الهيئات التشريعية من نطاق دعوى الإلغاء . كذلك تستبعد ما تصدره هذه الهيئات من قرارات - فالقرارات التي تصدرها بعض اللجان في البرلمان كاللجان الدائمة والمؤقتة ، وكذلك قرارات اتهام أحد الوزراء أو رفع الحصانة البرلمانية - من نطاق </a:t>
            </a:r>
            <a:r>
              <a:rPr lang="ar-IQ" dirty="0" err="1"/>
              <a:t>الدعوىكذلك</a:t>
            </a:r>
            <a:r>
              <a:rPr lang="ar-IQ" dirty="0"/>
              <a:t> تستبعد أعمال السلطة القضائية من ولاية قضاء الإلغاء باستثناء القرارات    الصادرة عن جهات إدارية ذات اختصاص قضائي إذ يمكن آن تكون محلاً للطعن بالإلغاء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49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/>
              <a:t>آن يكون القرار نهائياً : وهنا تخرج من مجال دعوى الإلغاء الرغبات والمقترحات التي تبديها السلطة الإدارية ، كذلك تستبعد الأعمال التحضيرية والتعليمات لأنها لا تدخل ضمن عبارة القرار الإداري لعدم توفر صفة النهائية </a:t>
            </a:r>
            <a:r>
              <a:rPr lang="ar-IQ" dirty="0" smtClean="0"/>
              <a:t>فيها.  </a:t>
            </a:r>
            <a:r>
              <a:rPr lang="ar-IQ" dirty="0"/>
              <a:t>وإذا كان المشرع العراقي لم يشر إلى صفة النهائية في القرار </a:t>
            </a:r>
            <a:r>
              <a:rPr lang="ar-IQ" dirty="0" smtClean="0"/>
              <a:t>الإداري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9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، فإننا نجد العكس من ذلك في موقف محكمة القضاء الإداري التي اشترطت توافر صفة النهائية في القرار الإداري محل الطعن في بعض أحكامها . إذ نصت في حكم لها ((… قررت المحكمة برد الدعوى ، حيث أن القرار المطعون فيه في هذه الدعوى لم يكن قراراً نهائياً وحاسماً ، وحيث آن القرارات الإدارية التي يطعن فيها أمام هذه المحكمة هي فقط القرارات النهائية الحاسمة)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25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IQ" dirty="0"/>
              <a:t>آن يكون القرار مؤثراً في مركز الطاعن : واخيراً لابد آن يكون القرار مؤثراً في المركز القانوني لرافع الدعوى ، فإذا لم يرتب أي اثر في تعديل المركز القانوني للطاعن أو إلغاءه أو أيجاد مركز جديد ، لا يجوز الطعن فيه لأنه في هذه الحالة لا يعتبر قراراً </a:t>
            </a:r>
            <a:r>
              <a:rPr lang="ar-IQ" dirty="0" err="1" smtClean="0"/>
              <a:t>إدارياويعبر</a:t>
            </a:r>
            <a:r>
              <a:rPr lang="ar-IQ" dirty="0" smtClean="0"/>
              <a:t> </a:t>
            </a:r>
            <a:r>
              <a:rPr lang="ar-IQ" dirty="0"/>
              <a:t>مجلس الدولة الفرنسي عن معنى شرط التأثير في المركز القانوني بقوله آن القرار من شأنه إلحاق أذى برافع </a:t>
            </a:r>
            <a:r>
              <a:rPr lang="ar-IQ" dirty="0" smtClean="0"/>
              <a:t>الدعوى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49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IQ" sz="2700" dirty="0">
                <a:solidFill>
                  <a:prstClr val="black"/>
                </a:solidFill>
              </a:rPr>
              <a:t>ويعتبر هذا الشرط تطبيقاً لقاعدة عامة،  توجب آن يكون لصاحب الطعن في الدعوى مصلحة . فالدعوى بالإلغاء لا تقبل ضد أي قرار إداري ما لم يمس مصلحة الطاعن . وبذلك تخرج من نطاق دعوى الإلغاء ، القرارات الخاصة بإجراءات التنظيم الداخلي وسير العمل داخل المرافق والإدارات حيث لا تؤثر في المراكز القانونية للأفراد . كذلك القرارات التي تم سحبها قبل رفع دعوى الإلغاء بشأنها لأنها لم ترتب اثراً قانونياً بالنسبة الى المستقبل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518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بوس تثبيت">
  <a:themeElements>
    <a:clrScheme name="دبوس تثبيت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دبوس تثبيت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بوس تثبي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19</TotalTime>
  <Words>488</Words>
  <Application>Microsoft Office PowerPoint</Application>
  <PresentationFormat>عرض على الشاشة (3:4)‏</PresentationFormat>
  <Paragraphs>16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دبوس تثبيت</vt:lpstr>
      <vt:lpstr>محاضرات القضاء الاداري  الكورس الثاني</vt:lpstr>
      <vt:lpstr>عرض تقديمي في PowerPoint</vt:lpstr>
      <vt:lpstr>شروط دعوى الالغاء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القضاء الاداري  الكورس الثاني</dc:title>
  <dc:creator>Admin</dc:creator>
  <cp:lastModifiedBy>Maher</cp:lastModifiedBy>
  <cp:revision>4</cp:revision>
  <dcterms:created xsi:type="dcterms:W3CDTF">2026-03-08T16:26:51Z</dcterms:created>
  <dcterms:modified xsi:type="dcterms:W3CDTF">2026-03-09T10:28:40Z</dcterms:modified>
</cp:coreProperties>
</file>