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تعدد طرفي الالتزام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محاضرة في القانون المدني</a:t>
            </a:r>
          </a:p>
          <a:p>
            <a:r>
              <a:t>موضوعها: تعدد الدائنين أو المدينين في الالتزام</a:t>
            </a:r>
          </a:p>
          <a:p/>
          <a:p>
            <a:r>
              <a:t>إعداد لأغراض دراسية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دراسة تعدد طرفي الالتزام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1- معرفة كيفية توزيع الدين بين الأطراف.</a:t>
            </a:r>
          </a:p>
          <a:p>
            <a:r>
              <a:t>2- تحديد مسؤولية كل مدين.</a:t>
            </a:r>
          </a:p>
          <a:p>
            <a:r>
              <a:t>3- بيان حقوق الدائنين في المطالبة بالدين.</a:t>
            </a:r>
          </a:p>
          <a:p>
            <a:r>
              <a:t>4- فهم تطبيقات التضامن في القانون المدني.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خلاصة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تعدد طرفي الالتزام من الموضوعات المهمة في نظرية الالتزام.</a:t>
            </a:r>
          </a:p>
          <a:p>
            <a:r>
              <a:t>والأصل فيه انقسام الدين، بينما التضامن يعد استثناءً لا يفترض بل يجب أن يرد بنص أو اتفاق.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تعدد طرفي الالتزام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يقصد بتعدد طرفي الالتزام أن يكون في الالتزام أكثر من دائن أو أكثر من مدين أو كلاهما معاً.</a:t>
            </a:r>
          </a:p>
          <a:p>
            <a:r>
              <a:t>أي أن الرابطة القانونية لا تنشأ بين شخصين فقط، بل بين عدة أشخاص في أحد طرفيها أو كليهما.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صور تعدد طرفي الالتزام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1- تعدد الدائنين.</a:t>
            </a:r>
          </a:p>
          <a:p>
            <a:r>
              <a:t>2- تعدد المدينين.</a:t>
            </a:r>
          </a:p>
          <a:p>
            <a:r>
              <a:t>3- تعدد الدائنين والمدينين معاً.</a:t>
            </a:r>
          </a:p>
          <a:p>
            <a:r>
              <a:t>وقد يكون التعدد بسيطاً أو تضامنياً.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تعدد الدائنين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يكون الالتزام متعدد الدائنين عندما يكون الحق الواحد ثابتاً لعدة دائنين.</a:t>
            </a:r>
          </a:p>
          <a:p>
            <a:r>
              <a:t>مثال: إذا اقترض شخص مبلغاً من ثلاثة أشخاص مجتمعين، فهم دائنون متعددون.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القاعدة العامة في تعدد الدائنين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الأصل أن كل دائن لا يطالب إلا بحصته في الدين.</a:t>
            </a:r>
          </a:p>
          <a:p>
            <a:r>
              <a:t>ولا يحق له مطالبة المدين بكامل الدين إلا إذا وجد اتفاق أو نص قانوني يقضي بالتضامن.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تعدد المدينين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يكون الالتزام متعدد المدينين عندما يلتزم عدة أشخاص بدين واحد تجاه دائن واحد.</a:t>
            </a:r>
          </a:p>
          <a:p>
            <a:r>
              <a:t>مثال: إذا اقترض ثلاثة أشخاص مبلغاً من شخص واحد.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القاعدة العامة في تعدد المدينين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الأصل أن الدين ينقسم بينهم.</a:t>
            </a:r>
          </a:p>
          <a:p>
            <a:r>
              <a:t>فيكون كل مدين مسؤولاً عن حصته فقط ما لم يوجد تضامن بينهم.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التضامن بين المدينين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يقصد به أن يكون كل مدين ملزماً بالوفاء بكامل الدين.</a:t>
            </a:r>
          </a:p>
          <a:p>
            <a:r>
              <a:t>ويحق للدائن مطالبة أي مدين منهم بكل الدين.</a:t>
            </a:r>
          </a:p>
          <a:p>
            <a:r>
              <a:t>وإذا وفّى أحدهم رجع على الباقين بحصصهم.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التضامن بين الدائنين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يكون للدائنين مجتمعين الحق في الدين.</a:t>
            </a:r>
          </a:p>
          <a:p>
            <a:r>
              <a:t>ويجوز لأي دائن متضامن أن يطالب المدين بكامل الدين.</a:t>
            </a:r>
          </a:p>
          <a:p>
            <a:r>
              <a:t>لكن ما يقبضه يجب أن يوزع بينهم.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