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IQ" sz="3200" b="1" dirty="0" smtClean="0"/>
              <a:t>           انتهاء عقد الايجار بانتهاء مدته </a:t>
            </a:r>
            <a:br>
              <a:rPr lang="ar-IQ" sz="3200" b="1" dirty="0" smtClean="0"/>
            </a:br>
            <a:r>
              <a:rPr lang="ar-IQ" sz="3200" b="1" dirty="0"/>
              <a:t>  </a:t>
            </a:r>
            <a:r>
              <a:rPr lang="ar-IQ" sz="3200" b="1" dirty="0" smtClean="0"/>
              <a:t>            أ.د. شروق عباس فاضل</a:t>
            </a:r>
            <a:endParaRPr lang="ar-IQ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384173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IQ" dirty="0" smtClean="0"/>
          </a:p>
          <a:p>
            <a:endParaRPr lang="ar-IQ" dirty="0"/>
          </a:p>
          <a:p>
            <a:r>
              <a:rPr lang="ar-IQ" sz="2000" dirty="0" smtClean="0"/>
              <a:t>عقد الايجار اما ان تحدد له مدة بالاتفاق او لا تحدد له مدة ،</a:t>
            </a:r>
          </a:p>
          <a:p>
            <a:endParaRPr lang="ar-IQ" sz="2000" dirty="0" smtClean="0"/>
          </a:p>
          <a:p>
            <a:r>
              <a:rPr lang="ar-IQ" sz="2000" dirty="0" smtClean="0"/>
              <a:t>او قد يعقد لمدة غير محددة او قد يتعذر اثبات المدة.</a:t>
            </a:r>
          </a:p>
          <a:p>
            <a:endParaRPr lang="ar-IQ" sz="2000" dirty="0"/>
          </a:p>
          <a:p>
            <a:endParaRPr lang="ar-IQ" sz="2000" dirty="0" smtClean="0"/>
          </a:p>
          <a:p>
            <a:endParaRPr lang="ar-IQ" sz="2000" dirty="0"/>
          </a:p>
          <a:p>
            <a:endParaRPr lang="ar-IQ" sz="2000" dirty="0" smtClean="0"/>
          </a:p>
          <a:p>
            <a:endParaRPr lang="ar-IQ" sz="2000" dirty="0"/>
          </a:p>
          <a:p>
            <a:endParaRPr lang="ar-IQ" sz="2000" dirty="0" smtClean="0"/>
          </a:p>
          <a:p>
            <a:endParaRPr lang="ar-IQ" sz="2000" dirty="0"/>
          </a:p>
          <a:p>
            <a:endParaRPr lang="ar-IQ" sz="2000" dirty="0" smtClean="0"/>
          </a:p>
          <a:p>
            <a:endParaRPr lang="ar-IQ" sz="2000" dirty="0"/>
          </a:p>
        </p:txBody>
      </p:sp>
    </p:spTree>
    <p:extLst>
      <p:ext uri="{BB962C8B-B14F-4D97-AF65-F5344CB8AC3E}">
        <p14:creationId xmlns:p14="http://schemas.microsoft.com/office/powerpoint/2010/main" val="2377239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IQ" dirty="0"/>
          </a:p>
          <a:p>
            <a:r>
              <a:rPr lang="ar-IQ" dirty="0" smtClean="0"/>
              <a:t>الحالة الاولى/ ان يتفق المتعاقدان على مدة للعقد </a:t>
            </a:r>
          </a:p>
          <a:p>
            <a:r>
              <a:rPr lang="ar-IQ" dirty="0" smtClean="0"/>
              <a:t>ينتهي عقد الايجار بانتهاء هذه المدة ودون حاجة الى التنبيه بالاخلاء ما دام انه غير مشترط في العقد .</a:t>
            </a:r>
          </a:p>
          <a:p>
            <a:r>
              <a:rPr lang="ar-IQ" dirty="0" smtClean="0"/>
              <a:t>ولا يجوز للمستأجر هنا ابقاء المأجور تحت يده دون موافقة من المؤجر ،والا عد غاصبا له وجاز الحكم عليه بالتخلية.</a:t>
            </a:r>
          </a:p>
          <a:p>
            <a:r>
              <a:rPr lang="ar-IQ" dirty="0" smtClean="0"/>
              <a:t>ويلزم كذلك ان يدفع تعويضا يراعى فيه اجرة المثل ،وما اصاب المؤجر من اضرا  اخرى نتيجة بقاء المأجور تحت يده دون وجه حق.</a:t>
            </a:r>
          </a:p>
          <a:p>
            <a:r>
              <a:rPr lang="ar-IQ" dirty="0" smtClean="0"/>
              <a:t>اذا بقى المأجور تحت يد المستأجر بعذر مشروع كالمرض او التسامح ،فأنه لا يلزم الا باجر المثل.المادة 771 مدني عراقي .</a:t>
            </a:r>
          </a:p>
          <a:p>
            <a:endParaRPr lang="ar-IQ" dirty="0"/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137307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IQ" dirty="0" smtClean="0"/>
          </a:p>
          <a:p>
            <a:pPr marL="0" indent="0">
              <a:buNone/>
            </a:pPr>
            <a:r>
              <a:rPr lang="ar-IQ" dirty="0" smtClean="0"/>
              <a:t> اما اذا اشترطا التنبيه بالاخلاء ، فان العقد لا ينتهي بانتهاء المدة المحددة له الا اذا حصل التنبيه بالاخلاء.</a:t>
            </a:r>
          </a:p>
          <a:p>
            <a:pPr marL="0" indent="0">
              <a:buNone/>
            </a:pPr>
            <a:endParaRPr lang="ar-IQ" dirty="0"/>
          </a:p>
          <a:p>
            <a:pPr marL="0" indent="0">
              <a:buNone/>
            </a:pPr>
            <a:r>
              <a:rPr lang="ar-IQ" dirty="0" smtClean="0"/>
              <a:t>فاذا حصل التنبيه انتهى العقد ،اما اذا لم يحصل التنبيه اصلا او حصل بعد فوات المدة ،فأن العقد يمتد الى مدة اخرى حددها المتعاقدان .</a:t>
            </a:r>
          </a:p>
          <a:p>
            <a:pPr marL="0" indent="0">
              <a:buNone/>
            </a:pPr>
            <a:endParaRPr lang="ar-IQ" dirty="0"/>
          </a:p>
          <a:p>
            <a:pPr marL="0" indent="0">
              <a:buNone/>
            </a:pPr>
            <a:r>
              <a:rPr lang="ar-IQ" dirty="0" smtClean="0"/>
              <a:t>فاذا لم يحدد المتعاقدان المدة التي يمتد اليها العقد اذا لم يحصل التنبيه، فان العقد يمتد لمدة غير معينة وتسري عليها احكام المادة 741 مدني.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615032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IQ" dirty="0" smtClean="0"/>
          </a:p>
          <a:p>
            <a:endParaRPr lang="ar-IQ" dirty="0"/>
          </a:p>
          <a:p>
            <a:r>
              <a:rPr lang="ar-IQ" dirty="0" smtClean="0"/>
              <a:t>الحالة الثانية/ عدم التفاق على مدة للعقد او انه عقد لمدة غير محددة او تعذر اثبات المدة.</a:t>
            </a:r>
          </a:p>
          <a:p>
            <a:endParaRPr lang="ar-IQ" dirty="0"/>
          </a:p>
          <a:p>
            <a:r>
              <a:rPr lang="ar-IQ" dirty="0" smtClean="0"/>
              <a:t>ينعقد الايجار هنا للمدة المحددة لدفع الاجرة وينتهي بانقضاء هذه المدة اذا نبه احد المتعاقدين الاخر بالاخلاء في المواعيد المذكورة في المادة 741 مدني.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97338866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</TotalTime>
  <Words>248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Tahoma</vt:lpstr>
      <vt:lpstr>Trebuchet MS</vt:lpstr>
      <vt:lpstr>Wingdings 3</vt:lpstr>
      <vt:lpstr>Facet</vt:lpstr>
      <vt:lpstr>           انتهاء عقد الايجار بانتهاء مدته                أ.د. شروق عباس فاضل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انتهاء عقد الايجار بانتهاء مدته                أ.د. شروق عباس فاضل</dc:title>
  <dc:creator>Firas</dc:creator>
  <cp:lastModifiedBy>Firas</cp:lastModifiedBy>
  <cp:revision>4</cp:revision>
  <dcterms:created xsi:type="dcterms:W3CDTF">2019-04-14T16:30:50Z</dcterms:created>
  <dcterms:modified xsi:type="dcterms:W3CDTF">2019-04-14T16:53:46Z</dcterms:modified>
</cp:coreProperties>
</file>