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94" r:id="rId3"/>
    <p:sldId id="259" r:id="rId4"/>
    <p:sldId id="298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2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الثالثة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IQ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الحماية المباشرة للبيئة في الاتفاقيات الدولية </a:t>
            </a:r>
            <a:endParaRPr lang="ar-IQ" sz="36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ar-IQ" sz="3600" dirty="0" smtClean="0"/>
              <a:t>الفرع الاول / اتفاقية حظر استخدام تقنيات التغيير في البيئة لأغراض عسكرية أو أغراض عدائية أخرى لعام 1976 . </a:t>
            </a:r>
            <a:endParaRPr lang="ar-IQ" sz="3600" dirty="0" smtClean="0"/>
          </a:p>
          <a:p>
            <a:pPr>
              <a:buNone/>
            </a:pPr>
            <a:endParaRPr lang="ar-IQ" sz="2800" b="1" dirty="0" smtClean="0"/>
          </a:p>
          <a:p>
            <a:pPr>
              <a:buNone/>
            </a:pP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chemeClr val="accent2"/>
                </a:solidFill>
              </a:rPr>
              <a:t>حماية البيئة الطبيعية أثناء النزاع المسلح </a:t>
            </a:r>
            <a:endParaRPr lang="ar-IQ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44824"/>
            <a:ext cx="7272808" cy="3960440"/>
          </a:xfrm>
        </p:spPr>
        <p:txBody>
          <a:bodyPr>
            <a:normAutofit/>
          </a:bodyPr>
          <a:lstStyle/>
          <a:p>
            <a:r>
              <a:rPr lang="ar-IQ" sz="2800" b="1" dirty="0" smtClean="0">
                <a:solidFill>
                  <a:srgbClr val="FF0000"/>
                </a:solidFill>
              </a:rPr>
              <a:t>يشمل الاتي :- </a:t>
            </a:r>
          </a:p>
          <a:p>
            <a:r>
              <a:rPr lang="ar-IQ" sz="2800" b="1" dirty="0" smtClean="0"/>
              <a:t>أولاً :- حماية البيئة الطبيعية ذاتها </a:t>
            </a:r>
          </a:p>
          <a:p>
            <a:endParaRPr lang="ar-IQ" sz="2800" b="1" dirty="0" smtClean="0"/>
          </a:p>
          <a:p>
            <a:r>
              <a:rPr lang="ar-IQ" sz="2800" b="1" dirty="0" smtClean="0"/>
              <a:t>ثانياً </a:t>
            </a:r>
            <a:r>
              <a:rPr lang="ar-IQ" sz="2800" b="1" dirty="0" smtClean="0"/>
              <a:t>:- حماية البيئة الطبيعية </a:t>
            </a:r>
            <a:r>
              <a:rPr lang="ar-IQ" sz="2800" b="1" dirty="0" smtClean="0"/>
              <a:t>من منظور حماية السكان المدنيين </a:t>
            </a:r>
            <a:endParaRPr lang="ar-IQ" sz="2800" b="1" dirty="0" smtClean="0"/>
          </a:p>
          <a:p>
            <a:pPr algn="ctr"/>
            <a:endParaRPr lang="ar-IQ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الفرع الثاني / البروتوكول الاضافي الاول لعام 1977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تشمل الاتي :- </a:t>
            </a:r>
          </a:p>
          <a:p>
            <a:r>
              <a:rPr lang="ar-IQ" b="1" dirty="0" smtClean="0"/>
              <a:t>أولاً :- اتفاقية لاهاي لحماية الممتلكات الثقافية في حالة نزاع مسلح لعام 1954 .</a:t>
            </a:r>
          </a:p>
          <a:p>
            <a:endParaRPr lang="ar-IQ" b="1" dirty="0" smtClean="0"/>
          </a:p>
          <a:p>
            <a:r>
              <a:rPr lang="ar-IQ" b="1" dirty="0" smtClean="0"/>
              <a:t>ثانياً :-  النظام الاساسي للمحكمة الدولية الجنائية في روما لعام 1998 . </a:t>
            </a:r>
            <a:endParaRPr lang="ar-IQ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الحماية غير المباشرة للبيئة في الاتفاقيات الدولية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834</TotalTime>
  <Words>98</Words>
  <Application>Microsoft Office PowerPoint</Application>
  <PresentationFormat>On-screen Show (4:3)</PresentationFormat>
  <Paragraphs>24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حماية البيئة الطبيعية أثناء النزاع المسلح </vt:lpstr>
      <vt:lpstr>الفرع الثاني / البروتوكول الاضافي الاول لعام 1977 </vt:lpstr>
      <vt:lpstr>الحماية غير المباشرة للبيئة في الاتفاقيات الدولية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102</cp:revision>
  <dcterms:created xsi:type="dcterms:W3CDTF">2017-11-23T10:04:52Z</dcterms:created>
  <dcterms:modified xsi:type="dcterms:W3CDTF">2023-03-31T13:22:28Z</dcterms:modified>
</cp:coreProperties>
</file>