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98" r:id="rId3"/>
    <p:sldId id="257" r:id="rId4"/>
    <p:sldId id="294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xmlns="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4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الثانية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ar-IQ" dirty="0" smtClean="0"/>
          </a:p>
          <a:p>
            <a:r>
              <a:rPr lang="ar-IQ" dirty="0" smtClean="0"/>
              <a:t>تشمل الاتي :- </a:t>
            </a:r>
          </a:p>
          <a:p>
            <a:r>
              <a:rPr lang="ar-IQ" dirty="0" smtClean="0"/>
              <a:t>أولاً :- مناطق الاستشفاء والامان من حيث :- </a:t>
            </a:r>
          </a:p>
          <a:p>
            <a:r>
              <a:rPr lang="ar-IQ" dirty="0" smtClean="0"/>
              <a:t>أ- تعريفها </a:t>
            </a:r>
          </a:p>
          <a:p>
            <a:r>
              <a:rPr lang="ar-IQ" dirty="0" smtClean="0"/>
              <a:t>ب- شروطها </a:t>
            </a:r>
          </a:p>
          <a:p>
            <a:r>
              <a:rPr lang="ar-IQ" dirty="0" smtClean="0"/>
              <a:t>ثانياً :- الالتزامات المترتبة على الاطراف المتحاربة بشأن مناطق الاستشفاء والامان </a:t>
            </a:r>
          </a:p>
          <a:p>
            <a:r>
              <a:rPr lang="ar-IQ" dirty="0" smtClean="0"/>
              <a:t>ثالثاً :- الحماية التي تتمتع </a:t>
            </a:r>
            <a:r>
              <a:rPr lang="ar-IQ" dirty="0" smtClean="0"/>
              <a:t>بها مناطق الاستشفاء والامان </a:t>
            </a:r>
            <a:endParaRPr lang="ar-IQ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sz="4400" dirty="0" smtClean="0">
                <a:solidFill>
                  <a:srgbClr val="FF0000"/>
                </a:solidFill>
              </a:rPr>
              <a:t>أماكن يحظر استهدافها بناء على اتفاق </a:t>
            </a:r>
            <a:endParaRPr lang="ar-IQ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1412776"/>
            <a:ext cx="7067128" cy="4453955"/>
          </a:xfrm>
        </p:spPr>
        <p:txBody>
          <a:bodyPr>
            <a:normAutofit/>
          </a:bodyPr>
          <a:lstStyle/>
          <a:p>
            <a:pPr lvl="1" algn="ctr"/>
            <a:r>
              <a:rPr lang="ar-IQ" sz="3600" b="1" dirty="0" smtClean="0">
                <a:solidFill>
                  <a:srgbClr val="FF0000"/>
                </a:solidFill>
              </a:rPr>
              <a:t>المناطق المحيدة </a:t>
            </a:r>
            <a:endParaRPr lang="ar-IQ" sz="3600" b="1" dirty="0" smtClean="0">
              <a:solidFill>
                <a:srgbClr val="FF0000"/>
              </a:solidFill>
            </a:endParaRPr>
          </a:p>
          <a:p>
            <a:pPr lvl="1"/>
            <a:r>
              <a:rPr lang="ar-IQ" sz="3600" b="1" dirty="0" smtClean="0">
                <a:solidFill>
                  <a:srgbClr val="0070C0"/>
                </a:solidFill>
              </a:rPr>
              <a:t>أ- تعريف المناطق المحيدة :- </a:t>
            </a:r>
          </a:p>
          <a:p>
            <a:pPr lvl="1"/>
            <a:endParaRPr lang="ar-IQ" sz="3600" b="1" dirty="0" smtClean="0">
              <a:solidFill>
                <a:srgbClr val="0070C0"/>
              </a:solidFill>
            </a:endParaRPr>
          </a:p>
          <a:p>
            <a:pPr lvl="1"/>
            <a:r>
              <a:rPr lang="ar-IQ" sz="3600" b="1" dirty="0" smtClean="0">
                <a:solidFill>
                  <a:srgbClr val="0070C0"/>
                </a:solidFill>
              </a:rPr>
              <a:t>ب- تمييز المناطق المحيدة عن مناطق الاستشفاء والامان </a:t>
            </a:r>
            <a:endParaRPr lang="ar-IQ" sz="3600" b="1" dirty="0" smtClean="0">
              <a:solidFill>
                <a:srgbClr val="0070C0"/>
              </a:solidFill>
            </a:endParaRPr>
          </a:p>
          <a:p>
            <a:endParaRPr lang="ar-IQ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IQ" sz="3200" b="1" dirty="0" smtClean="0">
                <a:solidFill>
                  <a:srgbClr val="FF0000"/>
                </a:solidFill>
              </a:rPr>
              <a:t>تشمل الاتي :- </a:t>
            </a:r>
          </a:p>
          <a:p>
            <a:pPr marL="624078" indent="-514350">
              <a:buNone/>
            </a:pPr>
            <a:r>
              <a:rPr lang="ar-IQ" sz="3200" dirty="0" smtClean="0"/>
              <a:t>أ- شروط الحماية للمواقع المجردة من وسائل الدفاع </a:t>
            </a:r>
          </a:p>
          <a:p>
            <a:pPr marL="624078" indent="-514350">
              <a:buNone/>
            </a:pPr>
            <a:endParaRPr lang="ar-IQ" sz="3200" dirty="0" smtClean="0"/>
          </a:p>
          <a:p>
            <a:pPr marL="624078" indent="-514350">
              <a:buNone/>
            </a:pPr>
            <a:r>
              <a:rPr lang="ar-IQ" sz="3200" dirty="0" smtClean="0"/>
              <a:t>ب- الية انشاء </a:t>
            </a:r>
            <a:r>
              <a:rPr lang="ar-IQ" sz="3200" dirty="0" smtClean="0"/>
              <a:t>المواقع المجردة من وسائل الدفاع </a:t>
            </a:r>
            <a:r>
              <a:rPr lang="ar-IQ" sz="3200" dirty="0" smtClean="0"/>
              <a:t>ومظاهر حمايتها </a:t>
            </a:r>
            <a:endParaRPr lang="ar-IQ" sz="3200" dirty="0" smtClean="0"/>
          </a:p>
          <a:p>
            <a:pPr algn="ctr">
              <a:buNone/>
            </a:pPr>
            <a:endParaRPr lang="ar-IQ" sz="36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ar-IQ" sz="2800" b="1" dirty="0" smtClean="0"/>
          </a:p>
          <a:p>
            <a:pPr>
              <a:buNone/>
            </a:pP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chemeClr val="accent2"/>
                </a:solidFill>
              </a:rPr>
              <a:t>المواقع المجردة من وسائل الدفاع </a:t>
            </a:r>
            <a:endParaRPr lang="ar-IQ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839</TotalTime>
  <Words>86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أماكن يحظر استهدافها بناء على اتفاق </vt:lpstr>
      <vt:lpstr>Slide 3</vt:lpstr>
      <vt:lpstr>المواقع المجردة من وسائل الدفاع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102</cp:revision>
  <dcterms:created xsi:type="dcterms:W3CDTF">2017-11-23T10:04:52Z</dcterms:created>
  <dcterms:modified xsi:type="dcterms:W3CDTF">2023-03-31T13:14:08Z</dcterms:modified>
</cp:coreProperties>
</file>