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7"/>
  </p:notesMasterIdLst>
  <p:sldIdLst>
    <p:sldId id="256" r:id="rId2"/>
    <p:sldId id="257" r:id="rId3"/>
    <p:sldId id="294" r:id="rId4"/>
    <p:sldId id="298" r:id="rId5"/>
    <p:sldId id="297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10/09/1444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="" xmlns:p14="http://schemas.microsoft.com/office/powerpoint/2010/main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3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</a:rPr>
              <a:t>المحاضرة التاسعة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</a:t>
            </a:r>
            <a:r>
              <a:rPr lang="ar-IQ" sz="3200" b="1" dirty="0" smtClean="0">
                <a:solidFill>
                  <a:schemeClr val="tx1"/>
                </a:solidFill>
              </a:rPr>
              <a:t>الانساني / الفصل الثاني </a:t>
            </a:r>
            <a:endParaRPr lang="ar-IQ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</a:p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  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344816" cy="5030019"/>
          </a:xfrm>
        </p:spPr>
        <p:txBody>
          <a:bodyPr>
            <a:normAutofit/>
          </a:bodyPr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ar-IQ" sz="3600" b="1" dirty="0" smtClean="0">
                <a:solidFill>
                  <a:srgbClr val="FF0000"/>
                </a:solidFill>
              </a:rPr>
              <a:t>نظام الدول الحامية </a:t>
            </a:r>
          </a:p>
          <a:p>
            <a:pPr lvl="1" algn="just"/>
            <a:r>
              <a:rPr lang="ar-IQ" sz="2800" dirty="0" smtClean="0"/>
              <a:t>يمكن للدولة المتحاربة وانطلاقاً من مفهوم عدم امتداد العداء الى مواطنيهم , تقليل الاضرار الى اقصى حد ممكن, تتفق على تعين دولة أو دولة محايدة , تكفل حماية رعايا كل منهما لدى الطرف الاخر , وهو مايعرف بنظام الدولة الحامية </a:t>
            </a:r>
            <a:endParaRPr lang="ar-IQ" sz="2800" dirty="0" smtClean="0"/>
          </a:p>
          <a:p>
            <a:pPr lvl="1" algn="ctr"/>
            <a:endParaRPr lang="ar-IQ" sz="2800" b="1" dirty="0" smtClean="0">
              <a:solidFill>
                <a:srgbClr val="FF0000"/>
              </a:solidFill>
            </a:endParaRPr>
          </a:p>
          <a:p>
            <a:pPr marL="907542" lvl="1" indent="-514350">
              <a:buNone/>
            </a:pPr>
            <a:endParaRPr lang="ar-IQ" sz="3200" b="1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ar-IQ" sz="3200" b="1" dirty="0" smtClean="0">
              <a:solidFill>
                <a:srgbClr val="0070C0"/>
              </a:solidFill>
            </a:endParaRPr>
          </a:p>
          <a:p>
            <a:pPr lvl="1"/>
            <a:endParaRPr lang="ar-IQ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IQ" sz="2800" b="1" dirty="0" smtClean="0"/>
              <a:t>الفرع الاول / تعريف الدولة الحامية </a:t>
            </a:r>
          </a:p>
          <a:p>
            <a:pPr>
              <a:buNone/>
            </a:pPr>
            <a:r>
              <a:rPr lang="ar-IQ" sz="2800" b="1" dirty="0" smtClean="0"/>
              <a:t>الفرع الثاني / مهام الدولة الحامية </a:t>
            </a:r>
          </a:p>
          <a:p>
            <a:pPr>
              <a:buNone/>
            </a:pPr>
            <a:r>
              <a:rPr lang="ar-IQ" sz="2800" b="1" dirty="0" smtClean="0"/>
              <a:t>الفرع الثالث / التطبيق العملي للدولة الحامية </a:t>
            </a:r>
            <a:endParaRPr lang="ar-IQ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الدولة الحامية 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ar-IQ" sz="3200" dirty="0" smtClean="0"/>
              <a:t>1- تقوم بمساعيها الحميدة لتسوية الخلافات </a:t>
            </a:r>
          </a:p>
          <a:p>
            <a:pPr lvl="1">
              <a:buNone/>
            </a:pPr>
            <a:r>
              <a:rPr lang="ar-IQ" sz="3200" dirty="0" smtClean="0"/>
              <a:t>2- للدولة مهام كبيرة تتعلق بالاسرى والمعتقلين والمدنيين </a:t>
            </a:r>
          </a:p>
          <a:p>
            <a:pPr lvl="1">
              <a:buNone/>
            </a:pPr>
            <a:r>
              <a:rPr lang="ar-IQ" sz="3200" dirty="0" smtClean="0"/>
              <a:t>3- تقدم مساعيها لتسهيل انشاء مناطق ومواقع الاستشفاء والامان . </a:t>
            </a:r>
            <a:endParaRPr lang="ar-IQ" sz="3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1">
              <a:spcBef>
                <a:spcPct val="0"/>
              </a:spcBef>
            </a:pPr>
            <a:r>
              <a:rPr lang="ar-IQ" sz="3200" b="1" dirty="0" smtClean="0">
                <a:solidFill>
                  <a:srgbClr val="FF0000"/>
                </a:solidFill>
              </a:rPr>
              <a:t>مهام الدولة الحامية </a:t>
            </a:r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982</TotalTime>
  <Words>96</Words>
  <Application>Microsoft Office PowerPoint</Application>
  <PresentationFormat>On-screen Show (4:3)</PresentationFormat>
  <Paragraphs>23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        </vt:lpstr>
      <vt:lpstr>Slide 2</vt:lpstr>
      <vt:lpstr>الدولة الحامية </vt:lpstr>
      <vt:lpstr>مهام الدولة الحامية 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123</cp:revision>
  <dcterms:created xsi:type="dcterms:W3CDTF">2017-11-23T10:04:52Z</dcterms:created>
  <dcterms:modified xsi:type="dcterms:W3CDTF">2023-03-31T14:32:59Z</dcterms:modified>
</cp:coreProperties>
</file>