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956" r:id="rId1"/>
  </p:sldMasterIdLst>
  <p:notesMasterIdLst>
    <p:notesMasterId r:id="rId7"/>
  </p:notesMasterIdLst>
  <p:sldIdLst>
    <p:sldId id="256" r:id="rId2"/>
    <p:sldId id="257" r:id="rId3"/>
    <p:sldId id="294" r:id="rId4"/>
    <p:sldId id="298" r:id="rId5"/>
    <p:sldId id="297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ar-IQ" smtClean="0"/>
              <a:pPr/>
              <a:t>10/09/1444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403926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3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7" r:id="rId1"/>
    <p:sldLayoutId id="2147484958" r:id="rId2"/>
    <p:sldLayoutId id="2147484959" r:id="rId3"/>
    <p:sldLayoutId id="2147484960" r:id="rId4"/>
    <p:sldLayoutId id="2147484961" r:id="rId5"/>
    <p:sldLayoutId id="2147484962" r:id="rId6"/>
    <p:sldLayoutId id="2147484963" r:id="rId7"/>
    <p:sldLayoutId id="2147484964" r:id="rId8"/>
    <p:sldLayoutId id="2147484965" r:id="rId9"/>
    <p:sldLayoutId id="2147484966" r:id="rId10"/>
    <p:sldLayoutId id="214748496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ar-IQ" sz="3200" b="1" dirty="0" smtClean="0">
                <a:solidFill>
                  <a:schemeClr val="bg2"/>
                </a:solidFill>
              </a:rPr>
              <a:t/>
            </a:r>
            <a:br>
              <a:rPr lang="ar-IQ" sz="3200" b="1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</a:rPr>
              <a:t>المحاضرة السابعة</a:t>
            </a:r>
            <a:r>
              <a:rPr lang="en-US" sz="3200" b="1" dirty="0" smtClean="0">
                <a:solidFill>
                  <a:schemeClr val="tx1"/>
                </a:solidFill>
              </a:rPr>
              <a:t/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ar-IQ" sz="3200" b="1" dirty="0" smtClean="0">
                <a:solidFill>
                  <a:schemeClr val="tx1"/>
                </a:solidFill>
              </a:rPr>
              <a:t>مادة القانون الدولي </a:t>
            </a:r>
            <a:r>
              <a:rPr lang="ar-IQ" sz="3200" b="1" dirty="0" smtClean="0">
                <a:solidFill>
                  <a:schemeClr val="tx1"/>
                </a:solidFill>
              </a:rPr>
              <a:t>الانساني / الفصل الثاني </a:t>
            </a:r>
            <a:endParaRPr lang="ar-IQ" sz="3200" b="1" dirty="0" smtClean="0">
              <a:solidFill>
                <a:schemeClr val="tx1"/>
              </a:solidFill>
            </a:endParaRPr>
          </a:p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  المدرس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 فادية حافظ جاسم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ar-IQ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836712"/>
            <a:ext cx="7067128" cy="5030019"/>
          </a:xfrm>
        </p:spPr>
        <p:txBody>
          <a:bodyPr>
            <a:normAutofit/>
          </a:bodyPr>
          <a:lstStyle/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lvl="1"/>
            <a:r>
              <a:rPr lang="ar-IQ" sz="3200" b="1" dirty="0" smtClean="0">
                <a:solidFill>
                  <a:srgbClr val="FF0000"/>
                </a:solidFill>
              </a:rPr>
              <a:t>الاليات الرقابية لتنفيذ القانون الدولي الانساني </a:t>
            </a:r>
            <a:endParaRPr lang="ar-IQ" sz="3200" b="1" dirty="0" smtClean="0">
              <a:solidFill>
                <a:srgbClr val="FF0000"/>
              </a:solidFill>
            </a:endParaRPr>
          </a:p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أولاً :- </a:t>
            </a:r>
            <a:r>
              <a:rPr lang="ar-IQ" sz="3200" b="1" dirty="0" smtClean="0">
                <a:solidFill>
                  <a:srgbClr val="0070C0"/>
                </a:solidFill>
              </a:rPr>
              <a:t>اللجنة الدولية للصليب الاحمر </a:t>
            </a:r>
            <a:endParaRPr lang="ar-IQ" sz="3200" b="1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ثانياً :- </a:t>
            </a:r>
            <a:r>
              <a:rPr lang="ar-IQ" sz="3200" b="1" dirty="0" smtClean="0">
                <a:solidFill>
                  <a:srgbClr val="0070C0"/>
                </a:solidFill>
              </a:rPr>
              <a:t>نظام الدولة الحامية وبدائلها .</a:t>
            </a:r>
          </a:p>
          <a:p>
            <a:pPr lvl="1">
              <a:buNone/>
            </a:pPr>
            <a:endParaRPr lang="ar-IQ" sz="3200" b="1" dirty="0" smtClean="0">
              <a:solidFill>
                <a:srgbClr val="0070C0"/>
              </a:solidFill>
            </a:endParaRPr>
          </a:p>
          <a:p>
            <a:pPr marL="624078" indent="-514350"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  </a:t>
            </a:r>
            <a:endParaRPr lang="ar-IQ" sz="2800" b="1" dirty="0" smtClean="0">
              <a:solidFill>
                <a:srgbClr val="0070C0"/>
              </a:solidFill>
            </a:endParaRPr>
          </a:p>
          <a:p>
            <a:pPr lvl="1"/>
            <a:endParaRPr lang="ar-IQ" sz="28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/>
          </a:bodyPr>
          <a:lstStyle/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 </a:t>
            </a:r>
            <a:r>
              <a:rPr lang="ar-IQ" sz="3200" b="1" dirty="0" smtClean="0">
                <a:solidFill>
                  <a:schemeClr val="accent1">
                    <a:lumMod val="50000"/>
                  </a:schemeClr>
                </a:solidFill>
              </a:rPr>
              <a:t>اولاً - الوضع القانوني للجنة الدولية للصليب الاحمر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endParaRPr lang="ar-IQ" sz="3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3200" b="1" dirty="0" smtClean="0">
                <a:solidFill>
                  <a:schemeClr val="accent1">
                    <a:lumMod val="50000"/>
                  </a:schemeClr>
                </a:solidFill>
              </a:rPr>
              <a:t>ثانياً – اجراءات اللجنة في حال انتهاك القانون الدولي الانساني 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ar-IQ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sz="4400" dirty="0" smtClean="0">
                <a:solidFill>
                  <a:srgbClr val="FF0000"/>
                </a:solidFill>
              </a:rPr>
              <a:t>أولاً :- اللجنة الدولية للصليب الاحمر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3200" b="1" dirty="0" smtClean="0">
                <a:solidFill>
                  <a:schemeClr val="accent1">
                    <a:lumMod val="50000"/>
                  </a:schemeClr>
                </a:solidFill>
              </a:rPr>
              <a:t>تشمل الاتي :- </a:t>
            </a:r>
          </a:p>
          <a:p>
            <a:pPr marL="624078" lvl="1" indent="-514350">
              <a:spcBef>
                <a:spcPts val="400"/>
              </a:spcBef>
              <a:buSzPct val="68000"/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 أ- الطبيعة القانونية للجنة الدولية للصليب الاحمر </a:t>
            </a:r>
          </a:p>
          <a:p>
            <a:pPr marL="624078" lvl="1" indent="-514350">
              <a:spcBef>
                <a:spcPts val="400"/>
              </a:spcBef>
              <a:buSzPct val="68000"/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ب- مزايا وحصانات اللجنة الدولية للصليب الاحمر </a:t>
            </a:r>
          </a:p>
          <a:p>
            <a:pPr marL="624078" lvl="1" indent="-514350">
              <a:spcBef>
                <a:spcPts val="400"/>
              </a:spcBef>
              <a:buSzPct val="68000"/>
              <a:buNone/>
            </a:pPr>
            <a:r>
              <a:rPr lang="ar-IQ" sz="3200" b="1" dirty="0" smtClean="0">
                <a:solidFill>
                  <a:srgbClr val="0070C0"/>
                </a:solidFill>
              </a:rPr>
              <a:t>ج-  الاساس القانوني لعمل اللجنة الدولية للصليب الاحمر </a:t>
            </a:r>
            <a:endParaRPr lang="ar-IQ" sz="3200" b="1" dirty="0" smtClean="0">
              <a:solidFill>
                <a:srgbClr val="FF0000"/>
              </a:solidFill>
            </a:endParaRPr>
          </a:p>
          <a:p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1">
              <a:spcBef>
                <a:spcPct val="0"/>
              </a:spcBef>
            </a:pPr>
            <a:r>
              <a:rPr lang="ar-IQ" sz="3200" b="1" dirty="0" smtClean="0">
                <a:solidFill>
                  <a:srgbClr val="FF0000"/>
                </a:solidFill>
              </a:rPr>
              <a:t>الوضع القانوني للجنة الدولية للصليب الاحمر</a:t>
            </a:r>
            <a:br>
              <a:rPr lang="ar-IQ" sz="3200" b="1" dirty="0" smtClean="0">
                <a:solidFill>
                  <a:srgbClr val="FF0000"/>
                </a:solidFill>
              </a:rPr>
            </a:b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914</TotalTime>
  <Words>82</Words>
  <Application>Microsoft Office PowerPoint</Application>
  <PresentationFormat>On-screen Show (4:3)</PresentationFormat>
  <Paragraphs>27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        </vt:lpstr>
      <vt:lpstr>Slide 2</vt:lpstr>
      <vt:lpstr>أولاً :- اللجنة الدولية للصليب الاحمر</vt:lpstr>
      <vt:lpstr>الوضع القانوني للجنة الدولية للصليب الاحمر 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فادية الدباغ</cp:lastModifiedBy>
  <cp:revision>112</cp:revision>
  <dcterms:created xsi:type="dcterms:W3CDTF">2017-11-23T10:04:52Z</dcterms:created>
  <dcterms:modified xsi:type="dcterms:W3CDTF">2023-03-31T14:14:03Z</dcterms:modified>
</cp:coreProperties>
</file>