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4" r:id="rId4"/>
    <p:sldId id="298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السادسة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>واجبات القادة والاشخاص المتخصصين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أولاً :- </a:t>
            </a:r>
            <a:r>
              <a:rPr lang="ar-IQ" sz="3200" b="1" dirty="0" smtClean="0">
                <a:solidFill>
                  <a:srgbClr val="0070C0"/>
                </a:solidFill>
              </a:rPr>
              <a:t>واجبات القادة العسكريين </a:t>
            </a:r>
          </a:p>
          <a:p>
            <a:pPr lvl="1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ثانياً :- واجبات الاشخاص المتخصصين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 marL="624078" indent="-514350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</a:t>
            </a:r>
            <a:endParaRPr lang="ar-IQ" sz="28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124744"/>
            <a:ext cx="8075240" cy="4392488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 </a:t>
            </a:r>
            <a:r>
              <a:rPr lang="ar-IQ" sz="2800" b="1" dirty="0" smtClean="0">
                <a:solidFill>
                  <a:srgbClr val="0070C0"/>
                </a:solidFill>
              </a:rPr>
              <a:t>أولاً :- </a:t>
            </a:r>
            <a:r>
              <a:rPr lang="ar-IQ" sz="2800" b="1" dirty="0" smtClean="0">
                <a:solidFill>
                  <a:srgbClr val="0070C0"/>
                </a:solidFill>
              </a:rPr>
              <a:t>التحقق من ان الاهداف عسكرية </a:t>
            </a:r>
            <a:endParaRPr lang="ar-IQ" sz="2800" b="1" dirty="0" smtClean="0">
              <a:solidFill>
                <a:srgbClr val="0070C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   ثانياً :- </a:t>
            </a:r>
            <a:r>
              <a:rPr lang="ar-IQ" sz="2800" b="1" dirty="0" smtClean="0">
                <a:solidFill>
                  <a:srgbClr val="0070C0"/>
                </a:solidFill>
              </a:rPr>
              <a:t>اختيار انسب اساليب الهجوم لتجنب الخسائر للمدنيين </a:t>
            </a:r>
            <a:endParaRPr lang="ar-IQ" sz="2800" b="1" dirty="0" smtClean="0">
              <a:solidFill>
                <a:srgbClr val="0070C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   ثالثاً :- </a:t>
            </a:r>
            <a:r>
              <a:rPr lang="ar-IQ" sz="2800" b="1" dirty="0" smtClean="0">
                <a:solidFill>
                  <a:srgbClr val="0070C0"/>
                </a:solidFill>
              </a:rPr>
              <a:t>الامتناع عن شن الهجوم المسبب اضرار تفوق مايسفر عن ميزة عسكرية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رابعاً :- ألغاء او تعليق الهجوم في حالات معينة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خامساً :- توجيه انذار مسبق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سادساً :- الاختيار بين عدة اهداف عسكرية .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ar-IQ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IQ" sz="24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1">
              <a:spcBef>
                <a:spcPct val="0"/>
              </a:spcBef>
            </a:pPr>
            <a:r>
              <a:rPr lang="ar-IQ" sz="3600" b="1" dirty="0" smtClean="0">
                <a:solidFill>
                  <a:srgbClr val="0070C0"/>
                </a:solidFill>
                <a:cs typeface="+mj-cs"/>
              </a:rPr>
              <a:t/>
            </a:r>
            <a:br>
              <a:rPr lang="ar-IQ" sz="3600" b="1" dirty="0" smtClean="0">
                <a:solidFill>
                  <a:srgbClr val="0070C0"/>
                </a:solidFill>
                <a:cs typeface="+mj-cs"/>
              </a:rPr>
            </a:br>
            <a:r>
              <a:rPr lang="ar-IQ" sz="3600" b="1" dirty="0" smtClean="0">
                <a:solidFill>
                  <a:srgbClr val="FF0000"/>
                </a:solidFill>
                <a:cs typeface="+mj-cs"/>
              </a:rPr>
              <a:t>أولاً :- واجبات القادة العسكريين </a:t>
            </a:r>
            <a:br>
              <a:rPr lang="ar-IQ" sz="3600" b="1" dirty="0" smtClean="0">
                <a:solidFill>
                  <a:srgbClr val="FF0000"/>
                </a:solidFill>
                <a:cs typeface="+mj-cs"/>
              </a:rPr>
            </a:br>
            <a:r>
              <a:rPr lang="ar-IQ" sz="3200" b="1" dirty="0" smtClean="0">
                <a:solidFill>
                  <a:srgbClr val="FF0000"/>
                </a:solidFill>
              </a:rPr>
              <a:t/>
            </a:r>
            <a:br>
              <a:rPr lang="ar-IQ" sz="3200" b="1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 أولاً :- </a:t>
            </a:r>
            <a:r>
              <a:rPr lang="ar-IQ" sz="3200" b="1" dirty="0" smtClean="0">
                <a:solidFill>
                  <a:srgbClr val="0070C0"/>
                </a:solidFill>
              </a:rPr>
              <a:t>العاملون المؤهلون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 ثانياً :- </a:t>
            </a:r>
            <a:r>
              <a:rPr lang="ar-IQ" sz="3200" b="1" dirty="0" smtClean="0">
                <a:solidFill>
                  <a:srgbClr val="0070C0"/>
                </a:solidFill>
              </a:rPr>
              <a:t>واجبات العاملون المؤهلون </a:t>
            </a:r>
            <a:endParaRPr lang="ar-IQ" sz="3200" b="1" dirty="0" smtClean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ar-IQ" sz="3200" b="1" dirty="0" smtClean="0">
                <a:solidFill>
                  <a:srgbClr val="FF0000"/>
                </a:solidFill>
              </a:rPr>
              <a:t>ثانياً واجبات الاشخاص المتخصصين </a:t>
            </a:r>
            <a:r>
              <a:rPr lang="ar-IQ" sz="3200" b="1" dirty="0" smtClean="0">
                <a:solidFill>
                  <a:srgbClr val="FF0000"/>
                </a:solidFill>
              </a:rPr>
              <a:t/>
            </a:r>
            <a:br>
              <a:rPr lang="ar-IQ" sz="3200" b="1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885</TotalTime>
  <Words>88</Words>
  <Application>Microsoft Office PowerPoint</Application>
  <PresentationFormat>On-screen Show (4:3)</PresentationFormat>
  <Paragraphs>29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 أولاً :- واجبات القادة العسكريين   </vt:lpstr>
      <vt:lpstr>ثانياً واجبات الاشخاص المتخصصين 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113</cp:revision>
  <dcterms:created xsi:type="dcterms:W3CDTF">2017-11-23T10:04:52Z</dcterms:created>
  <dcterms:modified xsi:type="dcterms:W3CDTF">2023-03-31T13:42:54Z</dcterms:modified>
</cp:coreProperties>
</file>