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8"/>
  </p:notesMasterIdLst>
  <p:sldIdLst>
    <p:sldId id="256" r:id="rId2"/>
    <p:sldId id="257" r:id="rId3"/>
    <p:sldId id="298" r:id="rId4"/>
    <p:sldId id="299" r:id="rId5"/>
    <p:sldId id="300" r:id="rId6"/>
    <p:sldId id="297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العاشرة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>بدائل الدولة الحامية </a:t>
            </a:r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just"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الفرع الاول / الاساس القانوني لبدائل الدولة الحامية</a:t>
            </a:r>
          </a:p>
          <a:p>
            <a:pPr lvl="1" algn="just"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 </a:t>
            </a:r>
          </a:p>
          <a:p>
            <a:pPr lvl="1" algn="just"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الفرع الثاني / الدور البديل للجنة الدولية للصليب الاحمر </a:t>
            </a:r>
            <a:endParaRPr lang="ar-IQ" sz="2400" b="1" dirty="0" smtClean="0">
              <a:solidFill>
                <a:srgbClr val="0070C0"/>
              </a:solidFill>
            </a:endParaRPr>
          </a:p>
          <a:p>
            <a:pPr marL="907542" lvl="1" indent="-514350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ar-IQ" sz="3200" dirty="0" smtClean="0"/>
              <a:t>تشمل :- </a:t>
            </a:r>
          </a:p>
          <a:p>
            <a:pPr lvl="1">
              <a:buNone/>
            </a:pPr>
            <a:r>
              <a:rPr lang="ar-IQ" sz="3200" dirty="0" smtClean="0"/>
              <a:t>أولاً - نشأة اللجنة الدولية الانسانية لتقصي الحقائق وتشكيلها</a:t>
            </a:r>
          </a:p>
          <a:p>
            <a:pPr lvl="1">
              <a:buNone/>
            </a:pPr>
            <a:endParaRPr lang="ar-IQ" sz="3200" dirty="0" smtClean="0"/>
          </a:p>
          <a:p>
            <a:pPr lvl="1">
              <a:buNone/>
            </a:pPr>
            <a:r>
              <a:rPr lang="ar-IQ" sz="3200" dirty="0" smtClean="0"/>
              <a:t>ثانياً :- اختصاصات اللجنة الانسانية لتقصي الحقائق  </a:t>
            </a:r>
            <a:endParaRPr lang="ar-IQ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اللجنة الدولية الانسانية لتقصي الحقائق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الفرع الاول / التحقيق في وقائع معينة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ar-IQ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الفرع الثاني / المساعي الحميدة </a:t>
            </a:r>
            <a:endParaRPr lang="ar-IQ" sz="28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ar-IQ" sz="3200" dirty="0" smtClean="0">
                <a:solidFill>
                  <a:srgbClr val="FF0000"/>
                </a:solidFill>
              </a:rPr>
              <a:t>اختصاصات اللجنة الانسانية لتقصي الحقائق  </a:t>
            </a:r>
            <a:br>
              <a:rPr lang="ar-IQ" sz="3200" dirty="0" smtClean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ابرز الاسباب هي :-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1- الدول غير ملزمة بمجرد انضمامها الى البروتوكول الاضافي الاول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ar-IQ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smtClean="0">
                <a:solidFill>
                  <a:schemeClr val="bg2">
                    <a:lumMod val="50000"/>
                  </a:schemeClr>
                </a:solidFill>
              </a:rPr>
              <a:t>2- حقيقة طرف النزاع الذي يطلب التحقيق </a:t>
            </a:r>
            <a:endParaRPr lang="ar-IQ" sz="28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المطلب الثالث / فاعلية اللجنة الدولية لتقصي الحقائق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1025</TotalTime>
  <Words>93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        </vt:lpstr>
      <vt:lpstr>Slide 2</vt:lpstr>
      <vt:lpstr>اللجنة الدولية الانسانية لتقصي الحقائق </vt:lpstr>
      <vt:lpstr>اختصاصات اللجنة الانسانية لتقصي الحقائق   </vt:lpstr>
      <vt:lpstr>المطلب الثالث / فاعلية اللجنة الدولية لتقصي الحقائق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129</cp:revision>
  <dcterms:created xsi:type="dcterms:W3CDTF">2017-11-23T10:04:52Z</dcterms:created>
  <dcterms:modified xsi:type="dcterms:W3CDTF">2023-03-31T14:40:44Z</dcterms:modified>
</cp:coreProperties>
</file>