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DD64-B5D3-4576-95BC-D17F9902348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370C-E624-4AB5-BBC9-361794923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682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DD64-B5D3-4576-95BC-D17F9902348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370C-E624-4AB5-BBC9-361794923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199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DD64-B5D3-4576-95BC-D17F9902348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370C-E624-4AB5-BBC9-361794923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880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DD64-B5D3-4576-95BC-D17F9902348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370C-E624-4AB5-BBC9-361794923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523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DD64-B5D3-4576-95BC-D17F9902348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370C-E624-4AB5-BBC9-361794923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870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DD64-B5D3-4576-95BC-D17F9902348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370C-E624-4AB5-BBC9-361794923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472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DD64-B5D3-4576-95BC-D17F9902348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370C-E624-4AB5-BBC9-361794923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780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DD64-B5D3-4576-95BC-D17F9902348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370C-E624-4AB5-BBC9-361794923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173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DD64-B5D3-4576-95BC-D17F9902348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370C-E624-4AB5-BBC9-361794923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703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DD64-B5D3-4576-95BC-D17F9902348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370C-E624-4AB5-BBC9-361794923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739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BDD64-B5D3-4576-95BC-D17F9902348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D370C-E624-4AB5-BBC9-361794923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733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BDD64-B5D3-4576-95BC-D17F9902348E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D370C-E624-4AB5-BBC9-361794923C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970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1"/>
            <a:ext cx="7772400" cy="838199"/>
          </a:xfrm>
        </p:spPr>
        <p:txBody>
          <a:bodyPr/>
          <a:lstStyle/>
          <a:p>
            <a:r>
              <a:rPr lang="ar-IQ" dirty="0" smtClean="0"/>
              <a:t>انواع الحسابات المصرفية الاسلامية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752600"/>
            <a:ext cx="7848600" cy="4495800"/>
          </a:xfrm>
        </p:spPr>
        <p:txBody>
          <a:bodyPr/>
          <a:lstStyle/>
          <a:p>
            <a:pPr algn="r" rtl="1"/>
            <a:r>
              <a:rPr lang="ar-IQ" dirty="0" smtClean="0"/>
              <a:t>س/ ما هي اوجه اختلاف الحسابات المصرفية الاسلامية عن</a:t>
            </a:r>
            <a:r>
              <a:rPr lang="ar-IQ" dirty="0" smtClean="0"/>
              <a:t> الحسابات المصرفية للمصارف التجارية الربوية؟</a:t>
            </a:r>
            <a:r>
              <a:rPr lang="ar-IQ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545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ما هي اهم الودائع المصرفية الاسلامية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IQ" dirty="0" smtClean="0"/>
              <a:t>1-الويعة الاستثمارية:</a:t>
            </a:r>
          </a:p>
          <a:p>
            <a:pPr algn="r" rtl="1"/>
            <a:r>
              <a:rPr lang="ar-IQ" dirty="0" smtClean="0"/>
              <a:t>ما هي مفهوم هذه الوديعة؟</a:t>
            </a:r>
          </a:p>
          <a:p>
            <a:pPr algn="r" rtl="1"/>
            <a:r>
              <a:rPr lang="ar-IQ" dirty="0" smtClean="0"/>
              <a:t>ما هي صورها؟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533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انواع الودائع المصرفية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IQ" dirty="0" smtClean="0"/>
              <a:t>2-وديعة التوفير (الوديعة الادخارية):</a:t>
            </a:r>
          </a:p>
          <a:p>
            <a:pPr algn="r" rtl="1"/>
            <a:endParaRPr lang="ar-IQ" dirty="0"/>
          </a:p>
          <a:p>
            <a:pPr algn="r" rtl="1"/>
            <a:r>
              <a:rPr lang="ar-IQ" dirty="0" smtClean="0"/>
              <a:t>3-الوديعة باجل: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12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انواع الودائع المصرفية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IQ" dirty="0" smtClean="0"/>
              <a:t>الاتفاق على استثمار الودائع المصرفية:</a:t>
            </a:r>
          </a:p>
          <a:p>
            <a:pPr algn="r" rtl="1"/>
            <a:r>
              <a:rPr lang="ar-IQ" dirty="0" smtClean="0"/>
              <a:t>ما هي اركان هذا الاتفاق؟</a:t>
            </a:r>
          </a:p>
          <a:p>
            <a:pPr algn="r" rtl="1"/>
            <a:r>
              <a:rPr lang="ar-IQ" dirty="0" smtClean="0"/>
              <a:t>1-التراضي.</a:t>
            </a:r>
          </a:p>
          <a:p>
            <a:pPr algn="r" rtl="1"/>
            <a:r>
              <a:rPr lang="ar-IQ" dirty="0" smtClean="0"/>
              <a:t>2-المحل.</a:t>
            </a:r>
          </a:p>
          <a:p>
            <a:pPr algn="r" rtl="1"/>
            <a:r>
              <a:rPr lang="ar-IQ" dirty="0" smtClean="0"/>
              <a:t>3-السبب.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815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IQ" dirty="0" smtClean="0"/>
              <a:t>انواع الودائع المصرفية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IQ" smtClean="0"/>
              <a:t>هل تشترط الشكلية لانعقاد الوديعة المصرفية؟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092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82</Words>
  <Application>Microsoft Office PowerPoint</Application>
  <PresentationFormat>On-screen Show (4:3)</PresentationFormat>
  <Paragraphs>18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انواع الحسابات المصرفية الاسلامية</vt:lpstr>
      <vt:lpstr>ما هي اهم الودائع المصرفية الاسلامية</vt:lpstr>
      <vt:lpstr>انواع الودائع المصرفية</vt:lpstr>
      <vt:lpstr>انواع الودائع المصرفية</vt:lpstr>
      <vt:lpstr>انواع الودائع المصرفية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انواع الحسابات المصرفية الاسلامية</dc:title>
  <dc:creator>Maher</dc:creator>
  <cp:lastModifiedBy>Maher</cp:lastModifiedBy>
  <cp:revision>2</cp:revision>
  <dcterms:created xsi:type="dcterms:W3CDTF">2026-08-26T09:20:54Z</dcterms:created>
  <dcterms:modified xsi:type="dcterms:W3CDTF">2026-08-26T09:31:47Z</dcterms:modified>
</cp:coreProperties>
</file>