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71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506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87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7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41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789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200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74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4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61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7AC61-4DA9-4E36-99D6-27C841FAB21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970BD-22C7-4433-A6A0-6F5FF6D96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05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المحاضرة الرابعة</a:t>
            </a:r>
            <a:br>
              <a:rPr lang="ar-IQ" dirty="0" smtClean="0"/>
            </a:br>
            <a:r>
              <a:rPr lang="ar-IQ" dirty="0" smtClean="0"/>
              <a:t>تنفيذ التزام المصرف باستثمار الوديعة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81200"/>
            <a:ext cx="7696200" cy="4267200"/>
          </a:xfrm>
        </p:spPr>
        <p:txBody>
          <a:bodyPr/>
          <a:lstStyle/>
          <a:p>
            <a:pPr algn="r"/>
            <a:r>
              <a:rPr lang="ar-IQ" dirty="0" smtClean="0"/>
              <a:t>س/ ما هي التزمات المصرف الاسلامي بهذا الخصوص؟</a:t>
            </a:r>
          </a:p>
          <a:p>
            <a:pPr algn="r"/>
            <a:r>
              <a:rPr lang="ar-IQ" dirty="0" smtClean="0"/>
              <a:t>الالتزم الاول/اداء العمل المعهود اليه؟</a:t>
            </a:r>
          </a:p>
          <a:p>
            <a:pPr algn="r"/>
            <a:r>
              <a:rPr lang="ar-IQ" dirty="0" smtClean="0"/>
              <a:t>س/ ما حكم عدم مباشرة المصرف باستثمار الاموال؟</a:t>
            </a:r>
          </a:p>
          <a:p>
            <a:pPr algn="r"/>
            <a:r>
              <a:rPr lang="ar-IQ" dirty="0" smtClean="0"/>
              <a:t>س/ ما هي الاولوية في توظيف الاموال في حال محدودية فرص الاستثمار؟</a:t>
            </a:r>
          </a:p>
        </p:txBody>
      </p:sp>
    </p:spTree>
    <p:extLst>
      <p:ext uri="{BB962C8B-B14F-4D97-AF65-F5344CB8AC3E}">
        <p14:creationId xmlns:p14="http://schemas.microsoft.com/office/powerpoint/2010/main" val="3387051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المحاضرة الرابعة</a:t>
            </a:r>
            <a:br>
              <a:rPr lang="ar-IQ" dirty="0" smtClean="0"/>
            </a:br>
            <a:r>
              <a:rPr lang="ar-IQ" dirty="0" smtClean="0"/>
              <a:t>تنفيذ التزام المصرف باستثمار الوديعة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b="1" dirty="0" smtClean="0"/>
              <a:t>الالتزام الثاني: التزام المصرف باحترام القيود المفروضة على الاستثمار؟</a:t>
            </a:r>
          </a:p>
          <a:p>
            <a:pPr algn="r" rtl="1"/>
            <a:r>
              <a:rPr lang="ar-IQ" dirty="0" smtClean="0"/>
              <a:t>س/ ما هي طبيعة هذه القيود؟</a:t>
            </a:r>
          </a:p>
          <a:p>
            <a:pPr algn="r" rtl="1"/>
            <a:r>
              <a:rPr lang="ar-IQ" dirty="0" smtClean="0"/>
              <a:t>س/ هل ترد هذه القيود على سبيل المثال ام الحصر؟</a:t>
            </a:r>
          </a:p>
        </p:txBody>
      </p:sp>
    </p:spTree>
    <p:extLst>
      <p:ext uri="{BB962C8B-B14F-4D97-AF65-F5344CB8AC3E}">
        <p14:creationId xmlns:p14="http://schemas.microsoft.com/office/powerpoint/2010/main" val="581253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sz="4000" dirty="0">
                <a:solidFill>
                  <a:prstClr val="black"/>
                </a:solidFill>
              </a:rPr>
              <a:t/>
            </a:r>
            <a:br>
              <a:rPr lang="ar-IQ" sz="4000" dirty="0">
                <a:solidFill>
                  <a:prstClr val="black"/>
                </a:solidFill>
              </a:rPr>
            </a:br>
            <a:r>
              <a:rPr lang="ar-IQ" sz="4000" dirty="0">
                <a:solidFill>
                  <a:prstClr val="black"/>
                </a:solidFill>
              </a:rPr>
              <a:t>المحاضرة الرابعة</a:t>
            </a:r>
            <a:br>
              <a:rPr lang="ar-IQ" sz="4000" dirty="0">
                <a:solidFill>
                  <a:prstClr val="black"/>
                </a:solidFill>
              </a:rPr>
            </a:br>
            <a:r>
              <a:rPr lang="ar-IQ" sz="4000" dirty="0">
                <a:solidFill>
                  <a:prstClr val="black"/>
                </a:solidFill>
              </a:rPr>
              <a:t>تنفيذ التزام المصرف باستثمار الوديعة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 smtClean="0"/>
              <a:t>الالتزام الثالث: المحافظة على اموال المودعين:</a:t>
            </a:r>
          </a:p>
          <a:p>
            <a:pPr algn="r" rtl="1"/>
            <a:r>
              <a:rPr lang="ar-IQ" dirty="0" smtClean="0"/>
              <a:t>س/ ما هي طبيعة التزام المصرف بالمحافظة هل هو التزام ببذل عناية ام تحقيق نتيجة؟</a:t>
            </a:r>
          </a:p>
          <a:p>
            <a:pPr algn="r" rtl="1"/>
            <a:r>
              <a:rPr lang="ar-IQ" dirty="0" smtClean="0"/>
              <a:t>س/ متى يضمن المؤمن الخسارة التي يتعرض لها العمل؟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49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>المحاضرة الرابعة</a:t>
            </a:r>
            <a:br>
              <a:rPr lang="ar-IQ" dirty="0" smtClean="0"/>
            </a:br>
            <a:r>
              <a:rPr lang="ar-IQ" dirty="0" smtClean="0"/>
              <a:t>تنفيذ التزام المصرف باستثمار الوديعة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smtClean="0"/>
              <a:t>الالتزام الرابع: اخطار الموكل (المودع) عن احوال الوكالة؟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87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119</Words>
  <Application>Microsoft Office PowerPoint</Application>
  <PresentationFormat>On-screen Show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 المحاضرة الرابعة تنفيذ التزام المصرف باستثمار الوديعة</vt:lpstr>
      <vt:lpstr> المحاضرة الرابعة تنفيذ التزام المصرف باستثمار الوديعة</vt:lpstr>
      <vt:lpstr> المحاضرة الرابعة تنفيذ التزام المصرف باستثمار الوديعة</vt:lpstr>
      <vt:lpstr> المحاضرة الرابعة تنفيذ التزام المصرف باستثمار الوديعة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الرابعة تنفيذ التزام المصرف باستثمار الوديعة</dc:title>
  <dc:creator>Maher</dc:creator>
  <cp:lastModifiedBy>Maher</cp:lastModifiedBy>
  <cp:revision>2</cp:revision>
  <dcterms:created xsi:type="dcterms:W3CDTF">2026-08-26T19:24:43Z</dcterms:created>
  <dcterms:modified xsi:type="dcterms:W3CDTF">2026-08-26T19:43:33Z</dcterms:modified>
</cp:coreProperties>
</file>