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10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9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0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4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15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8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5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2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6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3E0D8-33FA-4400-9AD3-1A4F013D325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8393-13AA-4825-BAEC-270373F5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5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914399"/>
          </a:xfrm>
        </p:spPr>
        <p:txBody>
          <a:bodyPr>
            <a:normAutofit fontScale="90000"/>
          </a:bodyPr>
          <a:lstStyle/>
          <a:p>
            <a:r>
              <a:rPr lang="ar-IQ" dirty="0" smtClean="0"/>
              <a:t>المحاضرة الخامسة</a:t>
            </a:r>
            <a:br>
              <a:rPr lang="ar-IQ" dirty="0" smtClean="0"/>
            </a:br>
            <a:r>
              <a:rPr lang="ar-IQ" dirty="0" smtClean="0"/>
              <a:t>ادوات الاستثمار الاسلامي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600200"/>
            <a:ext cx="7543800" cy="4038600"/>
          </a:xfrm>
        </p:spPr>
        <p:txBody>
          <a:bodyPr/>
          <a:lstStyle/>
          <a:p>
            <a:pPr algn="r" rtl="1"/>
            <a:r>
              <a:rPr lang="ar-IQ" dirty="0" smtClean="0"/>
              <a:t>الاداة الاولى: المشاركة:</a:t>
            </a:r>
          </a:p>
          <a:p>
            <a:pPr algn="r" rtl="1"/>
            <a:r>
              <a:rPr lang="ar-IQ" dirty="0" smtClean="0"/>
              <a:t>س/ما هي المشاركة، وما وجه اختلافها عن االمضاربة؟</a:t>
            </a:r>
          </a:p>
          <a:p>
            <a:pPr algn="r" rtl="1"/>
            <a:r>
              <a:rPr lang="ar-IQ" dirty="0" smtClean="0"/>
              <a:t>س/هل للمشاركة معنى مناظر لمعنى الشركة في القوانين الوضعية؟</a:t>
            </a:r>
          </a:p>
          <a:p>
            <a:pPr algn="r" rtl="1"/>
            <a:r>
              <a:rPr lang="ar-IQ" dirty="0" smtClean="0"/>
              <a:t>س/ما هي اركان صحة المشاركة؟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07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المحاضرة الخامسة</a:t>
            </a:r>
            <a:br>
              <a:rPr lang="ar-IQ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b="1" dirty="0" smtClean="0"/>
              <a:t>الاداة الثانية: الاجارة التشغيلية:</a:t>
            </a:r>
          </a:p>
          <a:p>
            <a:pPr algn="r" rtl="1"/>
            <a:r>
              <a:rPr lang="ar-IQ" dirty="0" smtClean="0"/>
              <a:t>س/ ما هو المقصود ب</a:t>
            </a:r>
            <a:r>
              <a:rPr lang="ar-IQ" dirty="0" smtClean="0"/>
              <a:t>الاجارة التشغيلية؟</a:t>
            </a:r>
          </a:p>
          <a:p>
            <a:pPr algn="r" rtl="1"/>
            <a:r>
              <a:rPr lang="ar-IQ" dirty="0" smtClean="0"/>
              <a:t>س/ما هي اركان انعقاد </a:t>
            </a:r>
            <a:r>
              <a:rPr lang="ar-IQ" dirty="0" smtClean="0"/>
              <a:t>الاجارة التشغيلية؟</a:t>
            </a:r>
          </a:p>
          <a:p>
            <a:pPr algn="r" rtl="1"/>
            <a:r>
              <a:rPr lang="ar-IQ" dirty="0" smtClean="0"/>
              <a:t>س/وضح آلية ابرام </a:t>
            </a:r>
            <a:r>
              <a:rPr lang="ar-IQ" dirty="0" smtClean="0"/>
              <a:t>الاجارة التشغيلية؟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5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المحاضرة الخامسة</a:t>
            </a:r>
            <a:br>
              <a:rPr lang="ar-IQ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b="1" dirty="0" smtClean="0"/>
              <a:t>الاداة الثالثة: عقد الاستصناع:</a:t>
            </a:r>
          </a:p>
          <a:p>
            <a:pPr algn="r" rtl="1"/>
            <a:r>
              <a:rPr lang="ar-IQ" dirty="0" smtClean="0"/>
              <a:t>س/ ما هو معنى الاستصناع؟</a:t>
            </a:r>
          </a:p>
          <a:p>
            <a:pPr algn="r" rtl="1"/>
            <a:r>
              <a:rPr lang="ar-IQ" dirty="0" smtClean="0"/>
              <a:t>س/ ما هي صور الاستصناع؟</a:t>
            </a:r>
          </a:p>
          <a:p>
            <a:pPr algn="r" rtl="1"/>
            <a:r>
              <a:rPr lang="ar-IQ" dirty="0" smtClean="0"/>
              <a:t>1-الاستصناع البسيط.</a:t>
            </a:r>
          </a:p>
          <a:p>
            <a:pPr algn="r" rtl="1"/>
            <a:r>
              <a:rPr lang="ar-IQ" dirty="0" smtClean="0"/>
              <a:t>2-الاستصناع الموازي.</a:t>
            </a:r>
          </a:p>
          <a:p>
            <a:pPr algn="r" rtl="1"/>
            <a:r>
              <a:rPr lang="ar-IQ" dirty="0" smtClean="0"/>
              <a:t>س/اركان انعقاد عقد الاستصناع؟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060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المحاضرة الخامسة</a:t>
            </a:r>
            <a:br>
              <a:rPr lang="ar-IQ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b="1" dirty="0" smtClean="0"/>
              <a:t>الاداة الرابعة: المرابحة:</a:t>
            </a:r>
          </a:p>
          <a:p>
            <a:pPr algn="r" rtl="1"/>
            <a:r>
              <a:rPr lang="ar-IQ" dirty="0" smtClean="0"/>
              <a:t>ما المقصود بالمرابحة المصرفية؟</a:t>
            </a:r>
          </a:p>
          <a:p>
            <a:pPr algn="r" rtl="1"/>
            <a:r>
              <a:rPr lang="ar-IQ" dirty="0" smtClean="0"/>
              <a:t>س/ما هي شروط صحة المرابحة؟</a:t>
            </a:r>
          </a:p>
          <a:p>
            <a:pPr algn="r" rtl="1"/>
            <a:r>
              <a:rPr lang="ar-IQ" smtClean="0"/>
              <a:t>س/تناول ضمانات حسن تنفيذ المرابحة؟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97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119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المحاضرة الخامسة ادوات الاستثمار الاسلامي</vt:lpstr>
      <vt:lpstr>المحاضرة الخامسة </vt:lpstr>
      <vt:lpstr>المحاضرة الخامسة </vt:lpstr>
      <vt:lpstr>المحاضرة الخامسة 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الخامسة ادوات الاستثمار الاسلامي</dc:title>
  <dc:creator>Maher</dc:creator>
  <cp:lastModifiedBy>Maher</cp:lastModifiedBy>
  <cp:revision>2</cp:revision>
  <dcterms:created xsi:type="dcterms:W3CDTF">2026-08-26T19:45:44Z</dcterms:created>
  <dcterms:modified xsi:type="dcterms:W3CDTF">2026-08-26T19:59:07Z</dcterms:modified>
</cp:coreProperties>
</file>