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38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14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85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6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5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30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6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38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01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49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6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858E1-8122-4D9C-B2AA-DDDA0B71094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E9E47-988C-420A-BE3F-1B54D6AD6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00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7201"/>
            <a:ext cx="7772400" cy="990600"/>
          </a:xfrm>
        </p:spPr>
        <p:txBody>
          <a:bodyPr/>
          <a:lstStyle/>
          <a:p>
            <a:r>
              <a:rPr lang="ar-IQ" dirty="0" smtClean="0"/>
              <a:t>المصارف الاسلامية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1752600"/>
            <a:ext cx="7696200" cy="4191000"/>
          </a:xfrm>
        </p:spPr>
        <p:txBody>
          <a:bodyPr/>
          <a:lstStyle/>
          <a:p>
            <a:pPr algn="r"/>
            <a:r>
              <a:rPr lang="ar-IQ" dirty="0" smtClean="0"/>
              <a:t>ما هو المفهوم القانوني والشرعي للمصارف الاسلامية؟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299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المصارف الاسلامية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 smtClean="0"/>
              <a:t>ما هي الاغراض الت تؤديها المصارف الاسلامية؟</a:t>
            </a:r>
          </a:p>
          <a:p>
            <a:pPr algn="r" rtl="1"/>
            <a:r>
              <a:rPr lang="ar-IQ" dirty="0" smtClean="0"/>
              <a:t>تؤدي اغراض عدة لعل من اهمها</a:t>
            </a:r>
          </a:p>
          <a:p>
            <a:pPr algn="r" rtl="1"/>
            <a:r>
              <a:rPr lang="ar-IQ" dirty="0" smtClean="0"/>
              <a:t>1-توجيه المدخرات نحو الاستثمار الامثل في المجالات المباحة شرعاً.</a:t>
            </a:r>
          </a:p>
          <a:p>
            <a:pPr algn="r" rtl="1"/>
            <a:r>
              <a:rPr lang="ar-IQ" dirty="0" smtClean="0"/>
              <a:t>2-تحويل رأس المال الخامل الى منتج.</a:t>
            </a:r>
          </a:p>
          <a:p>
            <a:pPr algn="r" rtl="1"/>
            <a:r>
              <a:rPr lang="ar-IQ" dirty="0" smtClean="0"/>
              <a:t>3-القضاء على الفقر والبطالة.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97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المصارف الاسلامية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 smtClean="0"/>
              <a:t>ما هي اوجه اختلاف المصاف الاسلامية عن المصارف العربية؟</a:t>
            </a:r>
          </a:p>
          <a:p>
            <a:pPr algn="r" rtl="1"/>
            <a:r>
              <a:rPr lang="ar-IQ" dirty="0" smtClean="0"/>
              <a:t>المصارف الاسلامية:</a:t>
            </a:r>
          </a:p>
          <a:p>
            <a:pPr algn="r" rtl="1"/>
            <a:r>
              <a:rPr lang="ar-IQ" dirty="0" smtClean="0"/>
              <a:t>1-تتعاطى في الادوات المصرفية المشروعة.</a:t>
            </a:r>
          </a:p>
          <a:p>
            <a:pPr algn="r" rtl="1"/>
            <a:r>
              <a:rPr lang="ar-IQ" dirty="0" smtClean="0"/>
              <a:t>2-لا تعاطى بالربح.</a:t>
            </a:r>
          </a:p>
          <a:p>
            <a:pPr algn="r" rtl="1"/>
            <a:r>
              <a:rPr lang="ar-IQ" smtClean="0"/>
              <a:t>3-تعمل وفق مفهوم الوكالة.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507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78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المصارف الاسلامية</vt:lpstr>
      <vt:lpstr>المصارف الاسلامية</vt:lpstr>
      <vt:lpstr>المصارف الاسلامية 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المصارف الاسلامية</dc:title>
  <dc:creator>Maher</dc:creator>
  <cp:lastModifiedBy>Maher</cp:lastModifiedBy>
  <cp:revision>1</cp:revision>
  <dcterms:created xsi:type="dcterms:W3CDTF">2026-08-26T09:14:29Z</dcterms:created>
  <dcterms:modified xsi:type="dcterms:W3CDTF">2026-08-26T09:20:25Z</dcterms:modified>
</cp:coreProperties>
</file>