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31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224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4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20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44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07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502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9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03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20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8FF32-A337-4DBA-A28F-3BDEAD15666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696D2-C6CA-4188-939E-AFA7687FA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9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143000"/>
          </a:xfrm>
        </p:spPr>
        <p:txBody>
          <a:bodyPr/>
          <a:lstStyle/>
          <a:p>
            <a:r>
              <a:rPr lang="ar-IQ" dirty="0" smtClean="0"/>
              <a:t>المضاربة الاسلامية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676400"/>
            <a:ext cx="7772400" cy="4343400"/>
          </a:xfrm>
        </p:spPr>
        <p:txBody>
          <a:bodyPr/>
          <a:lstStyle/>
          <a:p>
            <a:pPr algn="r" rtl="1"/>
            <a:r>
              <a:rPr lang="ar-IQ" dirty="0" smtClean="0"/>
              <a:t> ما هو مفهوم المضاربة الاسلامية عموماً؟</a:t>
            </a:r>
          </a:p>
          <a:p>
            <a:pPr algn="r" rtl="1"/>
            <a:r>
              <a:rPr lang="ar-IQ" dirty="0" smtClean="0"/>
              <a:t>ما هي اركان المضاركة الاسلامية؟</a:t>
            </a:r>
          </a:p>
          <a:p>
            <a:pPr algn="r" rtl="1"/>
            <a:r>
              <a:rPr lang="ar-IQ" dirty="0" smtClean="0"/>
              <a:t>1-العاقدين</a:t>
            </a:r>
          </a:p>
          <a:p>
            <a:pPr algn="r" rtl="1"/>
            <a:r>
              <a:rPr lang="ar-IQ" dirty="0" smtClean="0"/>
              <a:t>2-العمل.</a:t>
            </a:r>
          </a:p>
          <a:p>
            <a:pPr algn="r" rtl="1"/>
            <a:r>
              <a:rPr lang="ar-IQ" dirty="0" smtClean="0"/>
              <a:t>3-رأس مال المضاربة.</a:t>
            </a:r>
          </a:p>
          <a:p>
            <a:pPr algn="r" rtl="1"/>
            <a:r>
              <a:rPr lang="ar-IQ" dirty="0" smtClean="0"/>
              <a:t>4-القبض.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635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الشروط المقترنة بالمضاربة الاسلامية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b="1" dirty="0" smtClean="0"/>
              <a:t>الشرط الاول: الشروط المتعلقة بسلطة المصرف في استثمار الوديعة</a:t>
            </a:r>
          </a:p>
          <a:p>
            <a:pPr algn="r" rtl="1"/>
            <a:r>
              <a:rPr lang="ar-IQ" dirty="0" smtClean="0"/>
              <a:t>هنا تنهض نوعان من المضاربة:-</a:t>
            </a:r>
          </a:p>
          <a:p>
            <a:pPr algn="r" rtl="1"/>
            <a:r>
              <a:rPr lang="ar-IQ" dirty="0" smtClean="0"/>
              <a:t>1-المضاربة المطلقة: فيها يتمتع المصرف بسلطة مطلقة في استغلال الوديعة</a:t>
            </a:r>
          </a:p>
          <a:p>
            <a:pPr algn="r" rtl="1"/>
            <a:r>
              <a:rPr lang="ar-IQ" dirty="0" smtClean="0"/>
              <a:t>2-المضاربة المقيدة: تكون سلطته مقيدة من حيث الزمان والمكان ونوع الاستثمار ومدته.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59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الشروط المقترنة بالمضاربة الاسلامية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 smtClean="0"/>
              <a:t>الشرط  الثاني: المتعلق بخلط اموال المودع مع اموال المصرف؟</a:t>
            </a:r>
          </a:p>
          <a:p>
            <a:pPr algn="r" rtl="1"/>
            <a:r>
              <a:rPr lang="ar-IQ" dirty="0" smtClean="0"/>
              <a:t>-ما هو مفهوم خلط اموال المضاربة؟</a:t>
            </a:r>
          </a:p>
          <a:p>
            <a:pPr algn="r" rtl="1"/>
            <a:r>
              <a:rPr lang="ar-IQ" dirty="0" smtClean="0"/>
              <a:t>ما هي احكام خلط </a:t>
            </a:r>
            <a:r>
              <a:rPr lang="ar-IQ" dirty="0" smtClean="0"/>
              <a:t>اموال المضاربة؟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525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الشروط المقترنة بالمضاربة الاسلامية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 smtClean="0"/>
              <a:t>الشرط المتعلق بجواز تخويل المصرف لغيره باجراء المضاربة؟</a:t>
            </a:r>
          </a:p>
          <a:p>
            <a:pPr algn="r" rtl="1"/>
            <a:r>
              <a:rPr lang="ar-IQ" dirty="0" smtClean="0"/>
              <a:t>س/هل يجوز للمصرف ان يوكل غيره استثمار اموال المضاربة؟</a:t>
            </a:r>
          </a:p>
          <a:p>
            <a:pPr algn="r" rtl="1"/>
            <a:r>
              <a:rPr lang="ar-IQ" smtClean="0"/>
              <a:t>س/ما هي حدود التخويل؟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598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128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المضاربة الاسلامية</vt:lpstr>
      <vt:lpstr>الشروط المقترنة بالمضاربة الاسلامية</vt:lpstr>
      <vt:lpstr>الشروط المقترنة بالمضاربة الاسلامية</vt:lpstr>
      <vt:lpstr>الشروط المقترنة بالمضاربة الاسلامية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المضاربة الاسلامية</dc:title>
  <dc:creator>Maher</dc:creator>
  <cp:lastModifiedBy>Maher</cp:lastModifiedBy>
  <cp:revision>2</cp:revision>
  <dcterms:created xsi:type="dcterms:W3CDTF">2026-08-26T19:05:43Z</dcterms:created>
  <dcterms:modified xsi:type="dcterms:W3CDTF">2026-08-26T19:23:51Z</dcterms:modified>
</cp:coreProperties>
</file>