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الإجراءات التمهيدية للانتخابات: إعداد جدول الناخبين والدوائر الانتخابية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إعداد: أ.م.د. أحمد مجيد عبدالله</a:t>
            </a:r>
          </a:p>
          <a:p>
            <a:r>
              <a:t>المؤسسة: كلية الحقوق - جامعة النهرين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مقدمة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تشكل الإجراءات التمهيدية للانتخابات الأساس الذي يقوم عليه حسن سير العملية الانتخابية.</a:t>
            </a:r>
          </a:p>
          <a:p>
            <a:r>
              <a:t>وتعد عملية إعداد جدول الناخبين وتحديد الدوائر الانتخابية من أهم هذه الإجراءات.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تعريف الإجراءات التمهيدية للانتخابات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هي مجموعة من الخطوات الإدارية والقانونية التي تسبق عملية الاقتراع.</a:t>
            </a:r>
          </a:p>
          <a:p>
            <a:r>
              <a:t>تهدف إلى ضمان نزاهة الانتخابات وتحقيق مبدأ الشفافية والمساواة بين الناخبين.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أهمية إعداد جدول الناخبين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1. ضمان حق التصويت لمن تتوافر فيهم الشروط القانونية.</a:t>
            </a:r>
          </a:p>
          <a:p>
            <a:r>
              <a:t>2. منع تكرار التصويت أو تصويت غير المؤهلين.</a:t>
            </a:r>
          </a:p>
          <a:p>
            <a:r>
              <a:t>3. تحقيق الشفافية والثقة في العملية الانتخابية.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كيفية إعداد جدول الناخبين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1. جمع بيانات المواطنين المؤهلين للانتخاب.</a:t>
            </a:r>
          </a:p>
          <a:p>
            <a:r>
              <a:t>2. تدقيق البيانات لضمان صحتها وحداثتها.</a:t>
            </a:r>
          </a:p>
          <a:p>
            <a:r>
              <a:t>3. فتح باب الاعتراض والتصحيح.</a:t>
            </a:r>
          </a:p>
          <a:p>
            <a:r>
              <a:t>4. نشر الجدول النهائي للناخبين.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تعريف الدوائر الانتخابية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الدوائر الانتخابية هي وحدات جغرافية يتم تقسيم الإقليم إليها لغرض تنظيم الانتخابات.</a:t>
            </a:r>
          </a:p>
          <a:p>
            <a:r>
              <a:t>يتحدد عدد المقاعد المخصصة لكل دائرة بناءً على معايير قانونية محددة.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معايير تقسيم الدوائر الانتخابية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1. التوازن السكاني بين الدوائر.</a:t>
            </a:r>
          </a:p>
          <a:p>
            <a:r>
              <a:t>2. مراعاة الحدود الجغرافية والإدارية.</a:t>
            </a:r>
          </a:p>
          <a:p>
            <a:r>
              <a:t>3. الحفاظ على وحدة المجتمعات المحلية.</a:t>
            </a:r>
          </a:p>
          <a:p>
            <a:r>
              <a:t>4. تحقيق العدالة والتمثيل العادل.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آثار الإعداد السليم للجدول والدوائر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1. تعزيز الثقة في نتائج الانتخابات.</a:t>
            </a:r>
          </a:p>
          <a:p>
            <a:r>
              <a:t>2. الحد من النزاعات والطعون الانتخابية.</a:t>
            </a:r>
          </a:p>
          <a:p>
            <a:r>
              <a:t>3. ضمان مشاركة واسعة وعادلة.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تحديات إعداد جدول الناخبين والدوائر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1. صعوبة الوصول إلى بعض الفئات السكانية.</a:t>
            </a:r>
          </a:p>
          <a:p>
            <a:r>
              <a:t>2. التلاعب بالحدود لتحقيق مكاسب انتخابية (الجيريماندرينغ).</a:t>
            </a:r>
          </a:p>
          <a:p>
            <a:r>
              <a:t>3. نقص الموارد البشرية والتقنية.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خاتمة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تلعب الإجراءات التمهيدية، وعلى رأسها إعداد جدول الناخبين وتقسيم الدوائر، دوراً محورياً في نجاح العملية الانتخابية.</a:t>
            </a:r>
          </a:p>
          <a:p>
            <a:r>
              <a:t>ويتطلب ذلك التزاماً قانونياً وإدارياً لتحقيق انتخابات نزيهة وشفافة.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